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1C42-7B7D-4EB8-ADAA-1A0E7ECA6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40A69-8EB1-45A0-B1B3-0E374FD9A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C92C1-95C8-43AC-ABBF-C6EA4E53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A0709-39FE-44A8-9B18-BB851CA4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0B3A7-5297-4D6A-AB9E-F38773A4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4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0BB7-8321-4B47-88E5-3BFF84F6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2636E-D56B-43E6-8004-3DED2EDA3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5D315-645E-43D5-B7E6-34E1345A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67A0E-2238-423A-AE0D-159E1349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59560-8A3A-45FC-B826-FDDEFCC2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0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963E8-518B-43AF-B830-2D702A2AD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D1021-DF52-481B-B3D0-25A9573B7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F4B10-8602-42D9-9579-F8E8F02E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9877E-2148-491E-A4E9-0DD270B2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F8B3-D12B-49B4-869D-C691DF6F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7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C45E-6EF9-4CED-B3F6-B7609CC3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B38DB-4D0B-47F9-91ED-13A82216E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45BA9-7BF4-4B2E-ABFA-51A1A046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D2738-3206-4821-8EAD-3F8BDA35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5D64-FE98-48EE-A26C-27C36F3C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E2CF-EF5D-4373-B0BA-E155CCE6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CCD08-7474-45BC-8A64-10FAFB9B7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B43D2-4748-4577-A8DB-5FB97694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B480B-DDA5-440F-801C-6C08E105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299AD-0655-45DD-8964-B78D013F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363B-6620-41C2-BCD9-5293E6CE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05DAA-1962-485B-A3EA-C5DD62FB3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83084-92C5-4EDC-BCD2-95A02DA96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E7C7E-606A-44C1-928F-2FA4077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24839-1A60-4936-8148-9AA0315A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165E5-0887-4048-A4AB-5435A28B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9D9E-52E0-42DF-814D-7E67E844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D106E-C2B7-417D-9212-C2C4EB8A5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C586E-0E65-4296-B899-B7C553AA1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3D016-27D4-4967-8B7F-5F2D0602E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6326E-4AF0-4292-AF82-25953B823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637A6-637A-49B3-ACB0-A54B6582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80D60-410E-41EE-BDC0-A4B8EDEC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664CD-E339-41D9-AB3B-7552724D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8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E57F-3434-408C-ABD5-ABFCDE06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F691E-A4C9-47D2-B607-D070D1B2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00BE5-7CC1-425C-AB43-F7B1B214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CF233-63C4-43F8-84F7-B9E2EE62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5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B77B9-F40A-47B6-BA72-6E30E85E7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3C2B4-DB35-450A-9E03-E03D306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D2D6A-688C-4636-9C61-A83EC7B6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510B-8F7B-4FBD-A8D6-F6021A01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D79C6-89C6-45E0-A10D-8E6269EA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A1BBC-6E8C-43CB-BE72-4833487CB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9027F-47F2-44AB-A0FE-40A8D38D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2B0E2-C8B8-4DD9-9BFE-709D702E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65BA-ECC9-4381-951A-E4760558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0592-B6C6-4CF0-B07F-233FA916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417B1-9044-468E-9B9E-C05FF1984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6DD28-042E-4C9C-B458-F9DF08C4B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8B795-3BE7-45B4-9B4A-7196E510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333B-F2CD-4EC5-9168-B36F60C9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073E5-02E7-4102-B8C4-966CB68D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0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E91E2-69A9-41A7-8A31-BF1E7C1C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1BF0F-0EB0-4BC9-A999-1E59A92AD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DB909-5DC7-45C8-931E-BFD00EBC7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10BC-3473-4704-957C-A7FDC2B55EC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7E453-8DB4-4B80-8CD4-CB9445A82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79F0E-2C97-4B8A-B2C8-E34CC2DC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602ED51-B35F-4528-9443-11A79CBA9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F5E2F-738B-4279-9220-FB6FD87DE336}"/>
              </a:ext>
            </a:extLst>
          </p:cNvPr>
          <p:cNvSpPr/>
          <p:nvPr/>
        </p:nvSpPr>
        <p:spPr>
          <a:xfrm>
            <a:off x="1541267" y="1119285"/>
            <a:ext cx="8777016" cy="6228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cap="none" spc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 MẦM NON HOA QUỲNH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6B8B3-8744-4EC3-9057-AC8D128B2BAB}"/>
              </a:ext>
            </a:extLst>
          </p:cNvPr>
          <p:cNvSpPr/>
          <p:nvPr/>
        </p:nvSpPr>
        <p:spPr>
          <a:xfrm>
            <a:off x="4790478" y="1889306"/>
            <a:ext cx="2611043" cy="6228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cap="none" spc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LỚP: CHỒI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87BBA2-2417-4104-9AD3-83B615957C9A}"/>
              </a:ext>
            </a:extLst>
          </p:cNvPr>
          <p:cNvSpPr/>
          <p:nvPr/>
        </p:nvSpPr>
        <p:spPr>
          <a:xfrm>
            <a:off x="1671894" y="2806112"/>
            <a:ext cx="8646389" cy="9092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cap="none" spc="0">
                <a:ln w="0"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VIÊN: PHẠM HOÀNG ÁNH TUYẾT</a:t>
            </a:r>
          </a:p>
        </p:txBody>
      </p:sp>
    </p:spTree>
    <p:extLst>
      <p:ext uri="{BB962C8B-B14F-4D97-AF65-F5344CB8AC3E}">
        <p14:creationId xmlns:p14="http://schemas.microsoft.com/office/powerpoint/2010/main" val="176725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E004-5A2B-4480-88AB-298C2C7D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C807-FF43-4E9A-9727-17E5C81BF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+999 Hình Nền Powerpoint Đơn Giản Mà Đẹp Năm 2018">
            <a:extLst>
              <a:ext uri="{FF2B5EF4-FFF2-40B4-BE49-F238E27FC236}">
                <a16:creationId xmlns:a16="http://schemas.microsoft.com/office/drawing/2014/main" id="{DE30E51B-3DA6-4935-9ACC-C89C5153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10B54-3872-40D3-9D1D-0A1EC04DE89B}"/>
              </a:ext>
            </a:extLst>
          </p:cNvPr>
          <p:cNvSpPr txBox="1"/>
          <p:nvPr/>
        </p:nvSpPr>
        <p:spPr>
          <a:xfrm>
            <a:off x="177799" y="6340"/>
            <a:ext cx="1177290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4400" b="1" i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GHÉP ĐÔI</a:t>
            </a:r>
          </a:p>
          <a:p>
            <a:pPr algn="just"/>
            <a:r>
              <a:rPr lang="en-US" sz="36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I. Mục đích yêu cầu:</a:t>
            </a:r>
          </a:p>
          <a:p>
            <a:pPr algn="just"/>
            <a:r>
              <a:rPr lang="en-US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biết ghép 1 số đồ dùng thành đôi.</a:t>
            </a:r>
          </a:p>
          <a:p>
            <a:pPr algn="just"/>
            <a:r>
              <a:rPr lang="en-US" sz="36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II. Chuẩn bị:</a:t>
            </a:r>
          </a:p>
          <a:p>
            <a:pPr algn="just"/>
            <a:r>
              <a:rPr lang="en-US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Bài tập: khoanh tròn đôi đúng, tìm và gắn kẹp đồ dùng thành đôi.</a:t>
            </a:r>
          </a:p>
          <a:p>
            <a:pPr algn="just"/>
            <a:r>
              <a:rPr lang="en-US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Que hình 1 chiếc của 1 số đồ dùng đôi: đôi giày, đôi dép.</a:t>
            </a:r>
          </a:p>
          <a:p>
            <a:pPr algn="just"/>
            <a:r>
              <a:rPr lang="en-US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Một số đồ dùng: đôi vớ, găng tay, đôi đũa, đôi bông tai.</a:t>
            </a:r>
          </a:p>
          <a:p>
            <a:pPr algn="just"/>
            <a:r>
              <a:rPr lang="en-US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Hộp giấy ảo thuật.</a:t>
            </a:r>
          </a:p>
          <a:p>
            <a:pPr algn="just"/>
            <a:r>
              <a:rPr lang="en-US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Đoạn nhạc sôi động</a:t>
            </a:r>
          </a:p>
          <a:p>
            <a:pPr algn="just"/>
            <a:r>
              <a:rPr lang="en-US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Vòng phân nhóm: hồng, xanh.</a:t>
            </a:r>
          </a:p>
        </p:txBody>
      </p:sp>
    </p:spTree>
    <p:extLst>
      <p:ext uri="{BB962C8B-B14F-4D97-AF65-F5344CB8AC3E}">
        <p14:creationId xmlns:p14="http://schemas.microsoft.com/office/powerpoint/2010/main" val="138446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E004-5A2B-4480-88AB-298C2C7D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C807-FF43-4E9A-9727-17E5C81BF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+999 Hình Nền Powerpoint Đơn Giản Mà Đẹp Năm 2018">
            <a:extLst>
              <a:ext uri="{FF2B5EF4-FFF2-40B4-BE49-F238E27FC236}">
                <a16:creationId xmlns:a16="http://schemas.microsoft.com/office/drawing/2014/main" id="{DE30E51B-3DA6-4935-9ACC-C89C5153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10B54-3872-40D3-9D1D-0A1EC04DE89B}"/>
              </a:ext>
            </a:extLst>
          </p:cNvPr>
          <p:cNvSpPr txBox="1"/>
          <p:nvPr/>
        </p:nvSpPr>
        <p:spPr>
          <a:xfrm>
            <a:off x="209548" y="544652"/>
            <a:ext cx="117729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Tiến hành hoạt động:</a:t>
            </a:r>
          </a:p>
          <a:p>
            <a:pPr algn="l"/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Mỗi trẻ chọn que hình là 1 chiếc của 1 số đồ dùng đôi</a:t>
            </a:r>
          </a:p>
          <a:p>
            <a:pPr algn="l"/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vận động theo nhạc và ghép đồ dùng thành đôi đúng. - Cho trẻ xem ảo thuật, xuất hiện nhiều đôi vớ, đôi đũa, đôi bông tai.</a:t>
            </a:r>
          </a:p>
          <a:p>
            <a:pPr algn="l"/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về từng nhóm đồ dùng và ghép đôi giống nhau.</a:t>
            </a:r>
          </a:p>
          <a:p>
            <a:pPr algn="l"/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Các nhóm lần lượt trình bày cách thực hiện.</a:t>
            </a:r>
          </a:p>
          <a:p>
            <a:pPr algn="just"/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Chia nhóm trẻ làm bài tập + Nhóm trẻ chưa thực hiện được : khoanh tròn đồ dùng đôi đúng + Nhóm trẻ khá (đeo vòng xanh): tìm và gắn kẹp đồ dùng thành đôi đúng.</a:t>
            </a:r>
          </a:p>
        </p:txBody>
      </p:sp>
    </p:spTree>
    <p:extLst>
      <p:ext uri="{BB962C8B-B14F-4D97-AF65-F5344CB8AC3E}">
        <p14:creationId xmlns:p14="http://schemas.microsoft.com/office/powerpoint/2010/main" val="403743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9C2E32-619E-491B-B021-AEB76CB12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708"/>
          <a:stretch/>
        </p:blipFill>
        <p:spPr>
          <a:xfrm>
            <a:off x="1371600" y="101600"/>
            <a:ext cx="45593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509BE8-C941-4723-A60D-C2D4E4090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2" r="12812"/>
          <a:stretch/>
        </p:blipFill>
        <p:spPr>
          <a:xfrm>
            <a:off x="6096000" y="101600"/>
            <a:ext cx="4559301" cy="3448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B866D9-818C-42E1-9B2A-D2213F20CD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12" t="1206" r="12605" b="-1206"/>
          <a:stretch/>
        </p:blipFill>
        <p:spPr>
          <a:xfrm>
            <a:off x="1371600" y="3429000"/>
            <a:ext cx="4559300" cy="3438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A9FD05-4C6A-49B7-83C8-7BA3214F96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4" t="2469" r="12604"/>
          <a:stretch/>
        </p:blipFill>
        <p:spPr>
          <a:xfrm>
            <a:off x="6096000" y="3475566"/>
            <a:ext cx="4559301" cy="334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5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242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2021-04-08T14:56:46Z</dcterms:created>
  <dcterms:modified xsi:type="dcterms:W3CDTF">2021-04-08T15:02:01Z</dcterms:modified>
</cp:coreProperties>
</file>